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445" r:id="rId2"/>
    <p:sldId id="1451" r:id="rId3"/>
    <p:sldId id="1462" r:id="rId4"/>
    <p:sldId id="1460" r:id="rId5"/>
    <p:sldId id="1463" r:id="rId6"/>
    <p:sldId id="1461" r:id="rId7"/>
    <p:sldId id="1452" r:id="rId8"/>
    <p:sldId id="1446" r:id="rId9"/>
    <p:sldId id="1447" r:id="rId10"/>
    <p:sldId id="1448" r:id="rId11"/>
    <p:sldId id="1449" r:id="rId12"/>
    <p:sldId id="1450" r:id="rId13"/>
    <p:sldId id="1458" r:id="rId14"/>
    <p:sldId id="1459" r:id="rId15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167" autoAdjust="0"/>
  </p:normalViewPr>
  <p:slideViewPr>
    <p:cSldViewPr>
      <p:cViewPr>
        <p:scale>
          <a:sx n="62" d="100"/>
          <a:sy n="62" d="100"/>
        </p:scale>
        <p:origin x="2888" y="1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FF727-E7ED-4763-9C48-622E16E95586}" type="datetimeFigureOut">
              <a:rPr lang="de-AT" smtClean="0"/>
              <a:t>30.08.23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DFC9C-45E4-45A1-AE71-5F9F3C1392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00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4 MFM Präsentation 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39726"/>
            <a:ext cx="4535488" cy="936625"/>
          </a:xfrm>
        </p:spPr>
        <p:txBody>
          <a:bodyPr anchor="b" anchorCtr="0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pPr lvl="0"/>
            <a:r>
              <a:rPr lang="de-AT" b="1" dirty="0"/>
              <a:t>Titel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8" y="0"/>
            <a:ext cx="1166053" cy="1294408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95288" y="1492251"/>
            <a:ext cx="8367712" cy="3311525"/>
          </a:xfrm>
        </p:spPr>
        <p:txBody>
          <a:bodyPr anchor="t" anchorCtr="0">
            <a:normAutofit/>
          </a:bodyPr>
          <a:lstStyle>
            <a:lvl1pPr algn="l">
              <a:defRPr sz="29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941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4 MFM Präsentation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39726"/>
            <a:ext cx="4535488" cy="936625"/>
          </a:xfrm>
        </p:spPr>
        <p:txBody>
          <a:bodyPr anchor="b" anchorCtr="0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pPr lvl="0"/>
            <a:r>
              <a:rPr lang="de-AT" b="1" dirty="0"/>
              <a:t>Titel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8" y="0"/>
            <a:ext cx="1166053" cy="1294408"/>
          </a:xfrm>
          <a:prstGeom prst="rect">
            <a:avLst/>
          </a:prstGeom>
        </p:spPr>
      </p:pic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395288" y="1563688"/>
            <a:ext cx="4464050" cy="3384550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AT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932363" y="1563689"/>
            <a:ext cx="4032250" cy="1223962"/>
          </a:xfrm>
        </p:spPr>
        <p:txBody>
          <a:bodyPr anchor="t" anchorCtr="0">
            <a:normAutofit/>
          </a:bodyPr>
          <a:lstStyle>
            <a:lvl1pPr marL="0" indent="0" algn="l"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4932363" y="3003551"/>
            <a:ext cx="4032250" cy="1944688"/>
          </a:xfrm>
        </p:spPr>
        <p:txBody>
          <a:bodyPr anchor="t" anchorCtr="0">
            <a:normAutofit/>
          </a:bodyPr>
          <a:lstStyle>
            <a:lvl1pPr algn="l"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498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14 MFM Präsentatio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39726"/>
            <a:ext cx="4535488" cy="936625"/>
          </a:xfrm>
        </p:spPr>
        <p:txBody>
          <a:bodyPr anchor="b" anchorCtr="0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pPr lvl="0"/>
            <a:r>
              <a:rPr lang="de-AT" b="1" dirty="0"/>
              <a:t>Titel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8" y="0"/>
            <a:ext cx="1166053" cy="1294408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932363" y="1563689"/>
            <a:ext cx="4032250" cy="1223962"/>
          </a:xfrm>
        </p:spPr>
        <p:txBody>
          <a:bodyPr anchor="t" anchorCtr="0">
            <a:normAutofit/>
          </a:bodyPr>
          <a:lstStyle>
            <a:lvl1pPr marL="0" indent="0" algn="l"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4932363" y="3003551"/>
            <a:ext cx="4032250" cy="1944688"/>
          </a:xfrm>
        </p:spPr>
        <p:txBody>
          <a:bodyPr anchor="t" anchorCtr="0">
            <a:normAutofit/>
          </a:bodyPr>
          <a:lstStyle>
            <a:lvl1pPr algn="l">
              <a:defRPr sz="18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quarter" idx="17"/>
          </p:nvPr>
        </p:nvSpPr>
        <p:spPr>
          <a:xfrm>
            <a:off x="251520" y="1563638"/>
            <a:ext cx="4464050" cy="3384376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874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E760D4B-1B88-48A0-8B67-017CC4FFBA4B}" type="datetimeFigureOut">
              <a:rPr lang="de-AT" smtClean="0"/>
              <a:t>30.08.23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B56F6F6-36BF-42B9-873C-F248959F67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17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de-AT" sz="38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+mj-lt"/>
              </a:rPr>
              <a:t>Menschen für Menschen </a:t>
            </a:r>
            <a:br>
              <a:rPr kumimoji="0" lang="de-AT" sz="38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+mj-lt"/>
              </a:rPr>
            </a:br>
            <a:r>
              <a:rPr kumimoji="0" lang="de-AT" sz="2000" b="1" i="0" u="none" strike="noStrike" kern="1200" cap="none" spc="10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+mj-lt"/>
              </a:rPr>
              <a:t>Karlheinz Böhms Äthiopienhilfe Österreich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91631"/>
            <a:ext cx="8229600" cy="31029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3600" b="1" dirty="0"/>
              <a:t>Text z.B. Generalversammlung</a:t>
            </a:r>
          </a:p>
          <a:p>
            <a:pPr lvl="0"/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8" y="0"/>
            <a:ext cx="1166053" cy="12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44.sv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CE29BF7-5DFE-4CAF-3869-ADF36B8C2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rgbClr val="0070C0"/>
                </a:solidFill>
              </a:rPr>
              <a:t>Globale </a:t>
            </a:r>
            <a:r>
              <a:rPr lang="de-DE" b="1" dirty="0" err="1">
                <a:solidFill>
                  <a:srgbClr val="0070C0"/>
                </a:solidFill>
              </a:rPr>
              <a:t>WIR.kung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FA00273F-65CC-300B-2B1E-C6E8B7A8F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sz="6300" b="1" dirty="0">
                <a:solidFill>
                  <a:schemeClr val="tx2"/>
                </a:solidFill>
              </a:rPr>
              <a:t>Gemeinsame Wege zu sozialer Nachhaltigkeit</a:t>
            </a:r>
          </a:p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31.8.2023</a:t>
            </a:r>
          </a:p>
        </p:txBody>
      </p:sp>
    </p:spTree>
    <p:extLst>
      <p:ext uri="{BB962C8B-B14F-4D97-AF65-F5344CB8AC3E}">
        <p14:creationId xmlns:p14="http://schemas.microsoft.com/office/powerpoint/2010/main" val="80963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leidung, Person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0814E715-2E6D-2604-6D1C-49E3FCEF9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54" y="1487463"/>
            <a:ext cx="3527993" cy="33163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4B5EC05-DA51-2542-6018-8E08A3DCD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2354" y="1506066"/>
            <a:ext cx="1647066" cy="1647066"/>
          </a:xfrm>
          <a:prstGeom prst="rect">
            <a:avLst/>
          </a:prstGeom>
        </p:spPr>
      </p:pic>
      <p:pic>
        <p:nvPicPr>
          <p:cNvPr id="2" name="Grafik 1" descr="Ein Bild, das Text, Grafikdesign, Grafiken, Screenshot enthält.&#10;&#10;Automatisch generierte Beschreibung">
            <a:extLst>
              <a:ext uri="{FF2B5EF4-FFF2-40B4-BE49-F238E27FC236}">
                <a16:creationId xmlns:a16="http://schemas.microsoft.com/office/drawing/2014/main" id="{47BC2071-11BF-6E73-90D0-4247027DF4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0303"/>
            <a:ext cx="2197586" cy="12086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6A9E383-2ACE-1D34-A421-14E6B476B6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288" y="1500129"/>
            <a:ext cx="1647066" cy="16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2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Menschliches Gesicht, Kleidung, Kleinkind enthält.&#10;&#10;Automatisch generierte Beschreibung">
            <a:extLst>
              <a:ext uri="{FF2B5EF4-FFF2-40B4-BE49-F238E27FC236}">
                <a16:creationId xmlns:a16="http://schemas.microsoft.com/office/drawing/2014/main" id="{A274342D-38C8-8912-F42C-E85206627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67" y="1526683"/>
            <a:ext cx="3595433" cy="3311525"/>
          </a:xfrm>
          <a:prstGeom prst="rect">
            <a:avLst/>
          </a:prstGeom>
        </p:spPr>
      </p:pic>
      <p:pic>
        <p:nvPicPr>
          <p:cNvPr id="2" name="Grafik 1" descr="Ein Bild, das Text, Grafikdesign, Grafiken, Screenshot enthält.&#10;&#10;Automatisch generierte Beschreibung">
            <a:extLst>
              <a:ext uri="{FF2B5EF4-FFF2-40B4-BE49-F238E27FC236}">
                <a16:creationId xmlns:a16="http://schemas.microsoft.com/office/drawing/2014/main" id="{4BE083B2-A358-A4B3-258F-01D3E1E39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0303"/>
            <a:ext cx="2197586" cy="12086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2C3FE2-A1E9-5697-DE83-3FF4D14FB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668" y="1507220"/>
            <a:ext cx="1644686" cy="16446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321621-996B-DF75-89A1-F4B65BA9D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3474" y="1501800"/>
            <a:ext cx="1644686" cy="16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enschliches Gesicht, Person, Kleidung, Essen enthält.&#10;&#10;Automatisch generierte Beschreibung">
            <a:extLst>
              <a:ext uri="{FF2B5EF4-FFF2-40B4-BE49-F238E27FC236}">
                <a16:creationId xmlns:a16="http://schemas.microsoft.com/office/drawing/2014/main" id="{0EBEAD2C-4C57-2B2B-9A79-1362B5BF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63" y="1492251"/>
            <a:ext cx="2506342" cy="3341789"/>
          </a:xfrm>
          <a:prstGeom prst="rect">
            <a:avLst/>
          </a:prstGeom>
        </p:spPr>
      </p:pic>
      <p:pic>
        <p:nvPicPr>
          <p:cNvPr id="2" name="Grafik 1" descr="Ein Bild, das Text, Grafikdesign, Grafiken, Screenshot enthält.&#10;&#10;Automatisch generierte Beschreibung">
            <a:extLst>
              <a:ext uri="{FF2B5EF4-FFF2-40B4-BE49-F238E27FC236}">
                <a16:creationId xmlns:a16="http://schemas.microsoft.com/office/drawing/2014/main" id="{9F3B578A-02AC-27C0-5945-661736DF2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0303"/>
            <a:ext cx="2197586" cy="12086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86364F7-1DF6-4E3E-68D5-0EF4F90A9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2354" y="1492251"/>
            <a:ext cx="1644685" cy="16446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01A8BA5-5D51-4F01-9500-80A9F12931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4412" y="1497133"/>
            <a:ext cx="1644685" cy="16446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6E7358A-066F-642A-C84F-75143E6740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296" y="1489865"/>
            <a:ext cx="1644685" cy="16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3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D0CC82-2F17-4B66-DD99-F169A2B81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7744" y="1492251"/>
            <a:ext cx="6696744" cy="3311525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Wie können Unternehmen im Rahmen ihrer Nachhaltigkeitsbemühungen und Organisationen der Entwicklungs-zusammenarbeit gemeinsame Wege </a:t>
            </a:r>
            <a:br>
              <a:rPr lang="de-DE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 sozialer Nachhaltigkeit gehen? </a:t>
            </a:r>
          </a:p>
          <a:p>
            <a:endParaRPr lang="de-DE" dirty="0"/>
          </a:p>
        </p:txBody>
      </p:sp>
      <p:pic>
        <p:nvPicPr>
          <p:cNvPr id="7" name="Grafik 6" descr="Ein Bild, das Text, Logo, Schrift, Symbol enthält.&#10;&#10;Automatisch generierte Beschreibung">
            <a:extLst>
              <a:ext uri="{FF2B5EF4-FFF2-40B4-BE49-F238E27FC236}">
                <a16:creationId xmlns:a16="http://schemas.microsoft.com/office/drawing/2014/main" id="{296217EE-F99C-642A-817F-2D6E6EA7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5" y="1489864"/>
            <a:ext cx="1644685" cy="16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D0CC82-2F17-4B66-DD99-F169A2B81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568" y="1275606"/>
            <a:ext cx="8367712" cy="3311525"/>
          </a:xfrm>
        </p:spPr>
        <p:txBody>
          <a:bodyPr/>
          <a:lstStyle/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„Jeder Mensch zählt und kann dazu beitragen, die Welt zum Besseren zu verändern.“ KHB</a:t>
            </a:r>
            <a:endParaRPr lang="de-DE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69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Logo, Kreis, Schrift enthält.&#10;&#10;Automatisch generierte Beschreibung">
            <a:extLst>
              <a:ext uri="{FF2B5EF4-FFF2-40B4-BE49-F238E27FC236}">
                <a16:creationId xmlns:a16="http://schemas.microsoft.com/office/drawing/2014/main" id="{C657EED2-4613-616F-2C4F-BF9B5E2C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74" y="475240"/>
            <a:ext cx="5054798" cy="43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6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E8AC69-D62F-2512-B3F5-36E8906FB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CCF568-F56F-0492-BC34-8CE88235A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1B6FBFE9-3ADF-F82B-F449-D03230054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2804"/>
            <a:ext cx="8928992" cy="501873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7842777-E7B1-21A7-B04A-B2EE7ED6CCE3}"/>
              </a:ext>
            </a:extLst>
          </p:cNvPr>
          <p:cNvSpPr/>
          <p:nvPr/>
        </p:nvSpPr>
        <p:spPr>
          <a:xfrm>
            <a:off x="7452320" y="0"/>
            <a:ext cx="1440160" cy="26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2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DB31D1-7E48-6649-35A3-631F97B9A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Empowerment</a:t>
            </a:r>
          </a:p>
        </p:txBody>
      </p:sp>
      <p:pic>
        <p:nvPicPr>
          <p:cNvPr id="2" name="Grafik 1" descr="Ein Bild, das Person, Kleidung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57381E51-3673-F352-0658-00006086C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 b="19235"/>
          <a:stretch/>
        </p:blipFill>
        <p:spPr>
          <a:xfrm>
            <a:off x="395288" y="1419622"/>
            <a:ext cx="8358184" cy="36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C8F0D1C-3C30-A637-E7F3-0697932D6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Hilfe zur Selbsthilfe</a:t>
            </a:r>
          </a:p>
        </p:txBody>
      </p:sp>
      <p:pic>
        <p:nvPicPr>
          <p:cNvPr id="9" name="Grafik 8" descr="Ein Bild, das Kleidung, Person, Menschliches Gesicht, Mann enthält.&#10;&#10;Automatisch generierte Beschreibung">
            <a:extLst>
              <a:ext uri="{FF2B5EF4-FFF2-40B4-BE49-F238E27FC236}">
                <a16:creationId xmlns:a16="http://schemas.microsoft.com/office/drawing/2014/main" id="{4256B162-0CBB-CA7A-E84D-358E0045C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6" y="3295885"/>
            <a:ext cx="2705249" cy="1803499"/>
          </a:xfrm>
          <a:prstGeom prst="rect">
            <a:avLst/>
          </a:prstGeom>
        </p:spPr>
      </p:pic>
      <p:pic>
        <p:nvPicPr>
          <p:cNvPr id="11" name="Grafik 10" descr="Ein Bild, das Kleidung, draußen, Person, Menschliches Gesicht enthält.&#10;&#10;Automatisch generierte Beschreibung">
            <a:extLst>
              <a:ext uri="{FF2B5EF4-FFF2-40B4-BE49-F238E27FC236}">
                <a16:creationId xmlns:a16="http://schemas.microsoft.com/office/drawing/2014/main" id="{A3343009-6F2B-BD40-446E-F6E81B3F7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9757"/>
            <a:ext cx="2705252" cy="1803500"/>
          </a:xfrm>
          <a:prstGeom prst="rect">
            <a:avLst/>
          </a:prstGeom>
        </p:spPr>
      </p:pic>
      <p:pic>
        <p:nvPicPr>
          <p:cNvPr id="15" name="Grafik 14" descr="Ein Bild, das Person, Kleidung, draußen, Pflanze enthält.&#10;&#10;Automatisch generierte Beschreibung">
            <a:extLst>
              <a:ext uri="{FF2B5EF4-FFF2-40B4-BE49-F238E27FC236}">
                <a16:creationId xmlns:a16="http://schemas.microsoft.com/office/drawing/2014/main" id="{AE4D6620-DC60-CB70-83C4-4B25AB92E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93" y="1422495"/>
            <a:ext cx="2705249" cy="1803634"/>
          </a:xfrm>
          <a:prstGeom prst="rect">
            <a:avLst/>
          </a:prstGeom>
        </p:spPr>
      </p:pic>
      <p:pic>
        <p:nvPicPr>
          <p:cNvPr id="17" name="Grafik 16" descr="Ein Bild, das Himmel, Menschliches Gesicht, Person, draußen enthält.&#10;&#10;Automatisch generierte Beschreibung">
            <a:extLst>
              <a:ext uri="{FF2B5EF4-FFF2-40B4-BE49-F238E27FC236}">
                <a16:creationId xmlns:a16="http://schemas.microsoft.com/office/drawing/2014/main" id="{7217F481-2851-15FF-B625-04F067865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67" y="1419622"/>
            <a:ext cx="2705453" cy="1803635"/>
          </a:xfrm>
          <a:prstGeom prst="rect">
            <a:avLst/>
          </a:prstGeom>
        </p:spPr>
      </p:pic>
      <p:pic>
        <p:nvPicPr>
          <p:cNvPr id="21" name="Grafik 20" descr="Ein Bild, das Person, Menschliches Gesicht, Kleidung, Baby enthält.&#10;&#10;Automatisch generierte Beschreibung">
            <a:extLst>
              <a:ext uri="{FF2B5EF4-FFF2-40B4-BE49-F238E27FC236}">
                <a16:creationId xmlns:a16="http://schemas.microsoft.com/office/drawing/2014/main" id="{72C11A05-4ECB-7309-3935-7115856D86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76" y="3307295"/>
            <a:ext cx="2705451" cy="1803634"/>
          </a:xfrm>
          <a:prstGeom prst="rect">
            <a:avLst/>
          </a:prstGeom>
        </p:spPr>
      </p:pic>
      <p:pic>
        <p:nvPicPr>
          <p:cNvPr id="28" name="Grafik 27" descr="Ein Bild, das Kleidung, draußen, Person, Frucht enthält.&#10;&#10;Automatisch generierte Beschreibung">
            <a:extLst>
              <a:ext uri="{FF2B5EF4-FFF2-40B4-BE49-F238E27FC236}">
                <a16:creationId xmlns:a16="http://schemas.microsoft.com/office/drawing/2014/main" id="{C9BD0B1C-53FE-2DE7-67F4-AB1BD0308C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60" y="3307295"/>
            <a:ext cx="2705452" cy="18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DB31D1-7E48-6649-35A3-631F97B9A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Auf Augenhöhe</a:t>
            </a:r>
          </a:p>
        </p:txBody>
      </p:sp>
      <p:pic>
        <p:nvPicPr>
          <p:cNvPr id="5" name="Grafik 4" descr="Ein Bild, das draußen, Person, Boden, Baum enthält.&#10;&#10;Automatisch generierte Beschreibung">
            <a:extLst>
              <a:ext uri="{FF2B5EF4-FFF2-40B4-BE49-F238E27FC236}">
                <a16:creationId xmlns:a16="http://schemas.microsoft.com/office/drawing/2014/main" id="{9D96D032-F324-7510-EEAF-88F30934F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1038"/>
          <a:stretch/>
        </p:blipFill>
        <p:spPr>
          <a:xfrm>
            <a:off x="390528" y="1419622"/>
            <a:ext cx="8358184" cy="36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FF27D9BD-6F4C-21C0-CE7B-5D1B3451F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64" y="195486"/>
            <a:ext cx="4843272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7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Person, Kleidung, Lächeln, draußen enthält.&#10;&#10;Automatisch generierte Beschreibung">
            <a:extLst>
              <a:ext uri="{FF2B5EF4-FFF2-40B4-BE49-F238E27FC236}">
                <a16:creationId xmlns:a16="http://schemas.microsoft.com/office/drawing/2014/main" id="{BA893989-7F2B-42B7-E4B8-078601B4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9922"/>
            <a:ext cx="2520280" cy="33603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214390C-E61B-019E-A8E8-E5EBEBB07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288" y="1489922"/>
            <a:ext cx="1520006" cy="15200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3DDC3D-3495-373A-1169-DEC60EEAF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5294" y="1489922"/>
            <a:ext cx="1520006" cy="152000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6B8BAC-8C9F-CAB3-4089-12494A7E4D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5300" y="1500449"/>
            <a:ext cx="1509479" cy="15094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1E67A6E-2311-7888-ED2F-DF50F1A48A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5288" y="3307030"/>
            <a:ext cx="1520006" cy="152000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085CF5F-B014-A439-87A9-F3DEF6D192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05405" y="3307030"/>
            <a:ext cx="1509479" cy="150947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496CDA2-7F91-BABE-D266-7F450860DB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14069" y="3307030"/>
            <a:ext cx="1510932" cy="1510932"/>
          </a:xfrm>
          <a:prstGeom prst="rect">
            <a:avLst/>
          </a:prstGeom>
        </p:spPr>
      </p:pic>
      <p:pic>
        <p:nvPicPr>
          <p:cNvPr id="3" name="Grafik 2" descr="Ein Bild, das Text, Grafikdesign, Grafiken, Screenshot enthält.&#10;&#10;Automatisch generierte Beschreibung">
            <a:extLst>
              <a:ext uri="{FF2B5EF4-FFF2-40B4-BE49-F238E27FC236}">
                <a16:creationId xmlns:a16="http://schemas.microsoft.com/office/drawing/2014/main" id="{A4A59E1E-1A13-56E9-03E9-B4326AA67F0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0303"/>
            <a:ext cx="2197586" cy="12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1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1C1F3FA-6851-69AC-8E08-7412EB587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554" y="1492250"/>
            <a:ext cx="1647066" cy="1647066"/>
          </a:xfrm>
          <a:prstGeom prst="rect">
            <a:avLst/>
          </a:prstGeom>
        </p:spPr>
      </p:pic>
      <p:pic>
        <p:nvPicPr>
          <p:cNvPr id="2" name="Grafik 1" descr="Ein Bild, das Text, Grafikdesign, Grafiken, Screenshot enthält.&#10;&#10;Automatisch generierte Beschreibung">
            <a:extLst>
              <a:ext uri="{FF2B5EF4-FFF2-40B4-BE49-F238E27FC236}">
                <a16:creationId xmlns:a16="http://schemas.microsoft.com/office/drawing/2014/main" id="{5B27CB52-88F1-ACF0-F662-790FEC8C4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0303"/>
            <a:ext cx="2197586" cy="1208673"/>
          </a:xfrm>
          <a:prstGeom prst="rect">
            <a:avLst/>
          </a:prstGeom>
        </p:spPr>
      </p:pic>
      <p:pic>
        <p:nvPicPr>
          <p:cNvPr id="4" name="Grafik 3" descr="Ein Bild, das Menschliches Gesicht, Person, Himmel, draußen enthält.&#10;&#10;Automatisch generierte Beschreibung">
            <a:extLst>
              <a:ext uri="{FF2B5EF4-FFF2-40B4-BE49-F238E27FC236}">
                <a16:creationId xmlns:a16="http://schemas.microsoft.com/office/drawing/2014/main" id="{B2E7CF77-6CDE-2422-0210-C44CF1689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92250"/>
            <a:ext cx="2534816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3871"/>
      </p:ext>
    </p:extLst>
  </p:cSld>
  <p:clrMapOvr>
    <a:masterClrMapping/>
  </p:clrMapOvr>
</p:sld>
</file>

<file path=ppt/theme/theme1.xml><?xml version="1.0" encoding="utf-8"?>
<a:theme xmlns:a="http://schemas.openxmlformats.org/drawingml/2006/main" name="2014 MFM Präsentation Master">
  <a:themeElements>
    <a:clrScheme name="2014 MfM Präsentation">
      <a:dk1>
        <a:sysClr val="windowText" lastClr="000000"/>
      </a:dk1>
      <a:lt1>
        <a:sysClr val="window" lastClr="FFFFFF"/>
      </a:lt1>
      <a:dk2>
        <a:srgbClr val="0069B5"/>
      </a:dk2>
      <a:lt2>
        <a:srgbClr val="EEECE1"/>
      </a:lt2>
      <a:accent1>
        <a:srgbClr val="4F81BD"/>
      </a:accent1>
      <a:accent2>
        <a:srgbClr val="C0504D"/>
      </a:accent2>
      <a:accent3>
        <a:srgbClr val="C4C145"/>
      </a:accent3>
      <a:accent4>
        <a:srgbClr val="8571A1"/>
      </a:accent4>
      <a:accent5>
        <a:srgbClr val="5397B2"/>
      </a:accent5>
      <a:accent6>
        <a:srgbClr val="F7AC3A"/>
      </a:accent6>
      <a:hlink>
        <a:srgbClr val="B4342F"/>
      </a:hlink>
      <a:folHlink>
        <a:srgbClr val="AA916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Macintosh PowerPoint</Application>
  <PresentationFormat>Bildschirmpräsentation (16:9)</PresentationFormat>
  <Paragraphs>11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2014 MFM Präsentation Master</vt:lpstr>
      <vt:lpstr>Globale WIR.kung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Bigl</dc:creator>
  <cp:lastModifiedBy>Norbert Kraus</cp:lastModifiedBy>
  <cp:revision>1028</cp:revision>
  <cp:lastPrinted>2023-08-04T06:54:30Z</cp:lastPrinted>
  <dcterms:created xsi:type="dcterms:W3CDTF">2014-05-22T12:59:33Z</dcterms:created>
  <dcterms:modified xsi:type="dcterms:W3CDTF">2023-08-30T20:13:19Z</dcterms:modified>
</cp:coreProperties>
</file>